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709" r:id="rId1"/>
  </p:sldMasterIdLst>
  <p:notesMasterIdLst>
    <p:notesMasterId r:id="rId11"/>
  </p:notesMasterIdLst>
  <p:handoutMasterIdLst>
    <p:handoutMasterId r:id="rId12"/>
  </p:handoutMasterIdLst>
  <p:sldIdLst>
    <p:sldId id="544" r:id="rId2"/>
    <p:sldId id="543" r:id="rId3"/>
    <p:sldId id="557" r:id="rId4"/>
    <p:sldId id="563" r:id="rId5"/>
    <p:sldId id="567" r:id="rId6"/>
    <p:sldId id="564" r:id="rId7"/>
    <p:sldId id="565" r:id="rId8"/>
    <p:sldId id="560" r:id="rId9"/>
    <p:sldId id="545" r:id="rId10"/>
  </p:sldIdLst>
  <p:sldSz cx="11522075" cy="6480175"/>
  <p:notesSz cx="6858000" cy="9144000"/>
  <p:custDataLst>
    <p:tags r:id="rId13"/>
  </p:custDataLst>
  <p:defaultTextStyle>
    <a:defPPr>
      <a:defRPr lang="de-DE"/>
    </a:defPPr>
    <a:lvl1pPr marL="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7607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5214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2821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04288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880360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204">
          <p15:clr>
            <a:srgbClr val="A4A3A4"/>
          </p15:clr>
        </p15:guide>
        <p15:guide id="8" orient="horz" pos="2041" userDrawn="1">
          <p15:clr>
            <a:srgbClr val="A4A3A4"/>
          </p15:clr>
        </p15:guide>
        <p15:guide id="9" orient="horz" pos="930" userDrawn="1">
          <p15:clr>
            <a:srgbClr val="A4A3A4"/>
          </p15:clr>
        </p15:guide>
        <p15:guide id="10" orient="horz" pos="3266" userDrawn="1">
          <p15:clr>
            <a:srgbClr val="A4A3A4"/>
          </p15:clr>
        </p15:guide>
        <p15:guide id="11" orient="horz" pos="703" userDrawn="1">
          <p15:clr>
            <a:srgbClr val="A4A3A4"/>
          </p15:clr>
        </p15:guide>
        <p15:guide id="12" orient="horz" pos="3493" userDrawn="1">
          <p15:clr>
            <a:srgbClr val="A4A3A4"/>
          </p15:clr>
        </p15:guide>
        <p15:guide id="13" orient="horz" pos="3719" userDrawn="1">
          <p15:clr>
            <a:srgbClr val="A4A3A4"/>
          </p15:clr>
        </p15:guide>
        <p15:guide id="14" orient="horz" pos="3878" userDrawn="1">
          <p15:clr>
            <a:srgbClr val="A4A3A4"/>
          </p15:clr>
        </p15:guide>
        <p15:guide id="15" pos="1939" userDrawn="1">
          <p15:clr>
            <a:srgbClr val="A4A3A4"/>
          </p15:clr>
        </p15:guide>
        <p15:guide id="16" pos="1847" userDrawn="1">
          <p15:clr>
            <a:srgbClr val="A4A3A4"/>
          </p15:clr>
        </p15:guide>
        <p15:guide id="17" pos="204" userDrawn="1">
          <p15:clr>
            <a:srgbClr val="A4A3A4"/>
          </p15:clr>
        </p15:guide>
        <p15:guide id="18" pos="7054" userDrawn="1">
          <p15:clr>
            <a:srgbClr val="A4A3A4"/>
          </p15:clr>
        </p15:guide>
        <p15:guide id="19" pos="5411" userDrawn="1">
          <p15:clr>
            <a:srgbClr val="A4A3A4"/>
          </p15:clr>
        </p15:guide>
        <p15:guide id="20" pos="5318" userDrawn="1">
          <p15:clr>
            <a:srgbClr val="A4A3A4"/>
          </p15:clr>
        </p15:guide>
        <p15:guide id="21" pos="3674" userDrawn="1">
          <p15:clr>
            <a:srgbClr val="A4A3A4"/>
          </p15:clr>
        </p15:guide>
        <p15:guide id="22" pos="3584" userDrawn="1">
          <p15:clr>
            <a:srgbClr val="A4A3A4"/>
          </p15:clr>
        </p15:guide>
        <p15:guide id="23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pos="302">
          <p15:clr>
            <a:srgbClr val="A4A3A4"/>
          </p15:clr>
        </p15:guide>
        <p15:guide id="4" pos="401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DCF1"/>
    <a:srgbClr val="D80074"/>
    <a:srgbClr val="FECB00"/>
    <a:srgbClr val="DDDEAC"/>
    <a:srgbClr val="D90000"/>
    <a:srgbClr val="6BB324"/>
    <a:srgbClr val="E20074"/>
    <a:srgbClr val="E20000"/>
    <a:srgbClr val="992C99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92" autoAdjust="0"/>
    <p:restoredTop sz="96187" autoAdjust="0"/>
  </p:normalViewPr>
  <p:slideViewPr>
    <p:cSldViewPr snapToGrid="0" snapToObjects="1">
      <p:cViewPr varScale="1">
        <p:scale>
          <a:sx n="91" d="100"/>
          <a:sy n="91" d="100"/>
        </p:scale>
        <p:origin x="624" y="90"/>
      </p:cViewPr>
      <p:guideLst>
        <p:guide orient="horz" pos="204"/>
        <p:guide orient="horz" pos="2041"/>
        <p:guide orient="horz" pos="930"/>
        <p:guide orient="horz" pos="3266"/>
        <p:guide orient="horz" pos="703"/>
        <p:guide orient="horz" pos="3493"/>
        <p:guide orient="horz" pos="3719"/>
        <p:guide orient="horz" pos="3878"/>
        <p:guide pos="1939"/>
        <p:guide pos="1847"/>
        <p:guide pos="204"/>
        <p:guide pos="7054"/>
        <p:guide pos="5411"/>
        <p:guide pos="5318"/>
        <p:guide pos="3674"/>
        <p:guide pos="3584"/>
        <p:guide pos="3629"/>
      </p:guideLst>
    </p:cSldViewPr>
  </p:slideViewPr>
  <p:outlineViewPr>
    <p:cViewPr>
      <p:scale>
        <a:sx n="33" d="100"/>
        <a:sy n="33" d="100"/>
      </p:scale>
      <p:origin x="0" y="-44973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83" d="100"/>
          <a:sy n="83" d="100"/>
        </p:scale>
        <p:origin x="2010" y="90"/>
      </p:cViewPr>
      <p:guideLst>
        <p:guide orient="horz" pos="2880"/>
        <p:guide pos="2160"/>
        <p:guide pos="302"/>
        <p:guide pos="40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906975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b"/>
          <a:lstStyle>
            <a:lvl1pPr algn="r">
              <a:defRPr sz="1200"/>
            </a:lvl1pPr>
          </a:lstStyle>
          <a:p>
            <a:fld id="{A7E515CE-432D-4663-9EC7-909C3633A725}" type="slidenum">
              <a:rPr lang="de-DE" smtClean="0">
                <a:latin typeface="Tele-GroteskNor" pitchFamily="2" charset="0"/>
              </a:rPr>
              <a:pPr/>
              <a:t>‹nº›</a:t>
            </a:fld>
            <a:endParaRPr lang="de-DE" dirty="0">
              <a:latin typeface="Tele-GroteskNor" pitchFamily="2" charset="0"/>
            </a:endParaRPr>
          </a:p>
        </p:txBody>
      </p:sp>
      <p:grpSp>
        <p:nvGrpSpPr>
          <p:cNvPr id="6" name="Gruppieren 31"/>
          <p:cNvGrpSpPr>
            <a:grpSpLocks noChangeAspect="1"/>
          </p:cNvGrpSpPr>
          <p:nvPr/>
        </p:nvGrpSpPr>
        <p:grpSpPr bwMode="auto">
          <a:xfrm>
            <a:off x="482600" y="241300"/>
            <a:ext cx="5857875" cy="258763"/>
            <a:chOff x="321317" y="6153149"/>
            <a:chExt cx="8498833" cy="371475"/>
          </a:xfrm>
        </p:grpSpPr>
        <p:sp>
          <p:nvSpPr>
            <p:cNvPr id="7" name="Freeform 9"/>
            <p:cNvSpPr>
              <a:spLocks noChangeAspect="1" noEditPoints="1"/>
            </p:cNvSpPr>
            <p:nvPr userDrawn="1"/>
          </p:nvSpPr>
          <p:spPr bwMode="auto">
            <a:xfrm>
              <a:off x="7309246" y="6310400"/>
              <a:ext cx="1510904" cy="12078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>
                <a:latin typeface="+mn-lt"/>
                <a:cs typeface="+mn-cs"/>
              </a:endParaRPr>
            </a:p>
          </p:txBody>
        </p:sp>
        <p:sp>
          <p:nvSpPr>
            <p:cNvPr id="8" name="Freeform 5"/>
            <p:cNvSpPr>
              <a:spLocks noChangeAspect="1" noEditPoints="1"/>
            </p:cNvSpPr>
            <p:nvPr userDrawn="1"/>
          </p:nvSpPr>
          <p:spPr bwMode="auto">
            <a:xfrm>
              <a:off x="321317" y="6153149"/>
              <a:ext cx="760058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sz="1800">
                <a:latin typeface="+mn-l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331354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8800" y="371599"/>
            <a:ext cx="5900400" cy="3318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78800" y="3876675"/>
            <a:ext cx="5900400" cy="458152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Textmasterformate durch Klicken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907600" y="8640000"/>
            <a:ext cx="471600" cy="28080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latin typeface="Tele-GroteskNor" pitchFamily="2" charset="0"/>
              </a:defRPr>
            </a:lvl1pPr>
          </a:lstStyle>
          <a:p>
            <a:fld id="{76E97663-D53D-4421-A2F3-0C076A0529F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34468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0" indent="0" algn="l" defTabSz="1152144" rtl="0" eaLnBrk="1" latinLnBrk="0" hangingPunct="1">
      <a:lnSpc>
        <a:spcPct val="90000"/>
      </a:lnSpc>
      <a:spcBef>
        <a:spcPts val="400"/>
      </a:spcBef>
      <a:buClr>
        <a:schemeClr val="tx2"/>
      </a:buClr>
      <a:buSzPct val="75000"/>
      <a:buFont typeface="Wingdings" pitchFamily="2" charset="2"/>
      <a:buNone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2pPr>
    <a:lvl3pPr marL="85725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3pPr>
    <a:lvl4pPr marL="180975" indent="-95250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4pPr>
    <a:lvl5pPr marL="266700" indent="-85725" algn="l" defTabSz="1152144" rtl="0" eaLnBrk="1" latinLnBrk="0" hangingPunct="1">
      <a:lnSpc>
        <a:spcPct val="90000"/>
      </a:lnSpc>
      <a:spcBef>
        <a:spcPts val="400"/>
      </a:spcBef>
      <a:buClrTx/>
      <a:buSzPct val="70000"/>
      <a:buFont typeface="Wingdings 2" panose="05020102010507070707" pitchFamily="18" charset="2"/>
      <a:buChar char="¡"/>
      <a:defRPr sz="1000" kern="1200">
        <a:solidFill>
          <a:schemeClr val="tx1"/>
        </a:solidFill>
        <a:latin typeface="Tele-GroteskNor" pitchFamily="2" charset="0"/>
        <a:ea typeface="+mn-ea"/>
        <a:cs typeface="+mn-cs"/>
      </a:defRPr>
    </a:lvl5pPr>
    <a:lvl6pPr marL="2880360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456432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032504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08576" algn="l" defTabSz="115214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black">
          <a:xfrm>
            <a:off x="326231" y="1350000"/>
            <a:ext cx="10872000" cy="2192831"/>
          </a:xfrm>
        </p:spPr>
        <p:txBody>
          <a:bodyPr/>
          <a:lstStyle>
            <a:lvl1pPr>
              <a:defRPr sz="4800" baseline="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(Ultra)</a:t>
            </a:r>
            <a:br>
              <a:rPr lang="en-US" dirty="0"/>
            </a:br>
            <a:r>
              <a:rPr lang="en-US" sz="4800" dirty="0">
                <a:latin typeface="TeleGrotesk Headline" pitchFamily="2" charset="0"/>
              </a:rPr>
              <a:t>Maximum of 3 lines</a:t>
            </a:r>
            <a:br>
              <a:rPr lang="en-US" sz="4800" dirty="0">
                <a:latin typeface="TeleGrotesk Headline" pitchFamily="2" charset="0"/>
              </a:rPr>
            </a:br>
            <a:r>
              <a:rPr lang="en-US" sz="4800" dirty="0">
                <a:latin typeface="TeleGrotesk Headline" pitchFamily="2" charset="0"/>
              </a:rPr>
              <a:t>40 (48) 66 PT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6229" y="3861246"/>
            <a:ext cx="10872000" cy="384080"/>
          </a:xfrm>
        </p:spPr>
        <p:txBody>
          <a:bodyPr wrap="square">
            <a:spAutoFit/>
          </a:bodyPr>
          <a:lstStyle>
            <a:lvl1pPr marL="0" marR="0" indent="0" algn="l" defTabSz="576226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 dirty="0"/>
              <a:t>Sub-heading: </a:t>
            </a:r>
            <a:r>
              <a:rPr lang="en-US" dirty="0" err="1"/>
              <a:t>TeleGrotesk</a:t>
            </a:r>
            <a:r>
              <a:rPr lang="en-US" dirty="0"/>
              <a:t> Normal, 24 pt</a:t>
            </a:r>
          </a:p>
        </p:txBody>
      </p:sp>
      <p:pic>
        <p:nvPicPr>
          <p:cNvPr id="32" name="Grafik 31" descr="T_Logo_3c_Slogan_p_INT.emf"/>
          <p:cNvPicPr>
            <a:picLocks noChangeAspect="1"/>
          </p:cNvPicPr>
          <p:nvPr userDrawn="1"/>
        </p:nvPicPr>
        <p:blipFill>
          <a:blip r:embed="rId2"/>
          <a:srcRect r="60924"/>
          <a:stretch>
            <a:fillRect/>
          </a:stretch>
        </p:blipFill>
        <p:spPr bwMode="black">
          <a:xfrm>
            <a:off x="324000" y="5655600"/>
            <a:ext cx="1309728" cy="500400"/>
          </a:xfrm>
          <a:prstGeom prst="rect">
            <a:avLst/>
          </a:prstGeom>
        </p:spPr>
      </p:pic>
      <p:pic>
        <p:nvPicPr>
          <p:cNvPr id="33" name="Grafik 32" descr="T_Logo_3c_Slogan_p_INT.emf"/>
          <p:cNvPicPr>
            <a:picLocks noChangeAspect="1"/>
          </p:cNvPicPr>
          <p:nvPr userDrawn="1"/>
        </p:nvPicPr>
        <p:blipFill>
          <a:blip r:embed="rId2"/>
          <a:srcRect l="41258"/>
          <a:stretch>
            <a:fillRect/>
          </a:stretch>
        </p:blipFill>
        <p:spPr bwMode="black">
          <a:xfrm>
            <a:off x="9229344" y="5655600"/>
            <a:ext cx="1968882" cy="50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tex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120"/>
            <a:ext cx="11522072" cy="6478766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dd.mm.yyyy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8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tex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1" y="120"/>
            <a:ext cx="11522069" cy="6478765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dd.mm.yyyy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tex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0"/>
            <a:ext cx="11524578" cy="6480175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3413801"/>
            <a:ext cx="10872000" cy="2131337"/>
          </a:xfrm>
        </p:spPr>
        <p:txBody>
          <a:bodyPr anchor="b" anchorCtr="0"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dd.mm.yyyy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8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522075" cy="648017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dd.mm.yyyy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72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5832475" y="0"/>
            <a:ext cx="5689600" cy="6480175"/>
          </a:xfrm>
        </p:spPr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1999"/>
            <a:ext cx="5365601" cy="807561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5365600" cy="4068763"/>
          </a:xfrm>
        </p:spPr>
        <p:txBody>
          <a:bodyPr anchor="ctr"/>
          <a:lstStyle>
            <a:lvl1pPr>
              <a:defRPr sz="1800" baseline="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dd.mm.yyyy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68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32624" y="251999"/>
            <a:ext cx="5365601" cy="807561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832625" y="1476374"/>
            <a:ext cx="5365600" cy="4068763"/>
          </a:xfrm>
        </p:spPr>
        <p:txBody>
          <a:bodyPr anchor="ctr"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 baseline="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689600" cy="6480175"/>
          </a:xfrm>
        </p:spPr>
        <p:txBody>
          <a:bodyPr/>
          <a:lstStyle/>
          <a:p>
            <a:endParaRPr lang="de-DE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dd.mm.yyyy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dd.mm.yyyy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4000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dd.mm.yyyy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(1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8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99" y="1476374"/>
            <a:ext cx="10872000" cy="40687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buClr>
                <a:schemeClr val="tx1"/>
              </a:buClr>
              <a:defRPr baseline="0"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umsplatzhalt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dd.mm.yyyy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53656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32475" y="1476374"/>
            <a:ext cx="5364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dd.mm.yyyy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shade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3"/>
          <p:cNvSpPr>
            <a:spLocks/>
          </p:cNvSpPr>
          <p:nvPr userDrawn="1"/>
        </p:nvSpPr>
        <p:spPr bwMode="invGray">
          <a:xfrm>
            <a:off x="324000" y="2948089"/>
            <a:ext cx="10872000" cy="2236686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eaLnBrk="1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sp>
        <p:nvSpPr>
          <p:cNvPr id="13" name="Titel 3"/>
          <p:cNvSpPr>
            <a:spLocks/>
          </p:cNvSpPr>
          <p:nvPr userDrawn="1"/>
        </p:nvSpPr>
        <p:spPr bwMode="invGray">
          <a:xfrm>
            <a:off x="324000" y="1841960"/>
            <a:ext cx="10416151" cy="3342815"/>
          </a:xfrm>
          <a:prstGeom prst="rect">
            <a:avLst/>
          </a:prstGeom>
          <a:solidFill>
            <a:srgbClr val="E20074">
              <a:alpha val="70000"/>
            </a:srgbClr>
          </a:solidFill>
          <a:ln w="9525">
            <a:noFill/>
            <a:miter lim="800000"/>
            <a:headEnd/>
            <a:tailEnd/>
          </a:ln>
        </p:spPr>
        <p:txBody>
          <a:bodyPr lIns="144000" tIns="72000" rIns="144000" bIns="72000"/>
          <a:lstStyle/>
          <a:p>
            <a:pPr defTabSz="576263" eaLnBrk="1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</a:pPr>
            <a:endParaRPr lang="en-US" sz="4000" noProof="0" dirty="0">
              <a:solidFill>
                <a:srgbClr val="E20074"/>
              </a:solidFill>
              <a:latin typeface="TeleGrotesk Headline Ultra" pitchFamily="2" charset="0"/>
              <a:cs typeface="Arial Unicode MS" panose="020B0604020202020204" pitchFamily="34" charset="-128"/>
            </a:endParaRPr>
          </a:p>
        </p:txBody>
      </p:sp>
      <p:sp>
        <p:nvSpPr>
          <p:cNvPr id="45058" name="Titelplatzhalter 1"/>
          <p:cNvSpPr>
            <a:spLocks noGrp="1"/>
          </p:cNvSpPr>
          <p:nvPr>
            <p:ph type="ctrTitle" hasCustomPrompt="1"/>
          </p:nvPr>
        </p:nvSpPr>
        <p:spPr bwMode="ltGray">
          <a:xfrm>
            <a:off x="324000" y="2153265"/>
            <a:ext cx="9719802" cy="3031510"/>
          </a:xfrm>
          <a:solidFill>
            <a:schemeClr val="tx2"/>
          </a:solidFill>
        </p:spPr>
        <p:txBody>
          <a:bodyPr lIns="144000">
            <a:noAutofit/>
          </a:bodyPr>
          <a:lstStyle>
            <a:lvl1pPr>
              <a:defRPr sz="4800" smtClean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4800"/>
              <a:t>TELEGROTESK Headline (ULTRA)</a:t>
            </a:r>
            <a:br>
              <a:rPr lang="en-US" sz="4800"/>
            </a:br>
            <a:r>
              <a:rPr lang="en-US" sz="4800">
                <a:latin typeface="TeleGrotesk Headline" pitchFamily="2" charset="0"/>
              </a:rPr>
              <a:t>Maximum of 3 lines</a:t>
            </a:r>
            <a:br>
              <a:rPr lang="en-US" sz="4800">
                <a:latin typeface="TeleGrotesk Headline" pitchFamily="2" charset="0"/>
              </a:rPr>
            </a:br>
            <a:r>
              <a:rPr lang="en-US" sz="4800">
                <a:latin typeface="TeleGrotesk Headline" pitchFamily="2" charset="0"/>
              </a:rPr>
              <a:t>40 (48) 60 PT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23850" y="4536000"/>
            <a:ext cx="9719951" cy="384080"/>
          </a:xfrm>
        </p:spPr>
        <p:txBody>
          <a:bodyPr wrap="square" lIns="144000">
            <a:spAutoFit/>
          </a:bodyPr>
          <a:lstStyle>
            <a:lvl1pPr>
              <a:spcBef>
                <a:spcPts val="0"/>
              </a:spcBef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/>
              <a:t>Sub-heading: TeleGrotesk Normal, 24 pt</a:t>
            </a:r>
            <a:endParaRPr lang="en-US" dirty="0"/>
          </a:p>
        </p:txBody>
      </p:sp>
      <p:pic>
        <p:nvPicPr>
          <p:cNvPr id="32" name="Grafik 31" descr="T_Logo_3c_Slogan_p_INT.emf"/>
          <p:cNvPicPr>
            <a:picLocks noChangeAspect="1"/>
          </p:cNvPicPr>
          <p:nvPr userDrawn="1"/>
        </p:nvPicPr>
        <p:blipFill>
          <a:blip r:embed="rId2"/>
          <a:srcRect r="60924"/>
          <a:stretch>
            <a:fillRect/>
          </a:stretch>
        </p:blipFill>
        <p:spPr>
          <a:xfrm>
            <a:off x="324000" y="5655600"/>
            <a:ext cx="1309728" cy="500400"/>
          </a:xfrm>
          <a:prstGeom prst="rect">
            <a:avLst/>
          </a:prstGeom>
        </p:spPr>
      </p:pic>
      <p:pic>
        <p:nvPicPr>
          <p:cNvPr id="33" name="Grafik 32" descr="T_Logo_3c_Slogan_p_INT.emf"/>
          <p:cNvPicPr>
            <a:picLocks noChangeAspect="1"/>
          </p:cNvPicPr>
          <p:nvPr userDrawn="1"/>
        </p:nvPicPr>
        <p:blipFill>
          <a:blip r:embed="rId2"/>
          <a:srcRect l="43441"/>
          <a:stretch>
            <a:fillRect/>
          </a:stretch>
        </p:blipFill>
        <p:spPr>
          <a:xfrm>
            <a:off x="9302496" y="5655600"/>
            <a:ext cx="1895731" cy="5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3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3528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7668475" y="1476374"/>
            <a:ext cx="3528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3996237" y="1476375"/>
            <a:ext cx="3528000" cy="40687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dd.mm.yyyy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1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/>
              <a:t>TeleGrotesk Headline Ultra 28 (32) 40 pt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4000" y="1476374"/>
            <a:ext cx="2610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 baseline="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832316" y="1476374"/>
            <a:ext cx="2610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3078158" y="1476375"/>
            <a:ext cx="2610000" cy="406876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8586475" y="1476374"/>
            <a:ext cx="2610000" cy="40687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buClr>
                <a:schemeClr val="tx1"/>
              </a:buClr>
              <a:defRPr sz="1800"/>
            </a:lvl3pPr>
            <a:lvl4pPr>
              <a:buClr>
                <a:schemeClr val="tx1"/>
              </a:buClr>
              <a:defRPr sz="1800"/>
            </a:lvl4pPr>
            <a:lvl5pPr>
              <a:buClr>
                <a:schemeClr val="tx1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dd.mm.yyyy</a:t>
            </a:r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31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2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21"/>
          <p:cNvSpPr/>
          <p:nvPr userDrawn="1"/>
        </p:nvSpPr>
        <p:spPr bwMode="gray">
          <a:xfrm>
            <a:off x="0" y="5632453"/>
            <a:ext cx="10901363" cy="719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 eaLnBrk="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49" y="1476374"/>
            <a:ext cx="5364787" cy="442753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Quotations/lead-in</a:t>
            </a:r>
            <a:endParaRPr lang="en-US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5831850" y="1476374"/>
            <a:ext cx="5364787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dd.mm.yyyy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Fußzeilenplatzhalt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3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(3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21"/>
          <p:cNvSpPr/>
          <p:nvPr userDrawn="1"/>
        </p:nvSpPr>
        <p:spPr bwMode="gray">
          <a:xfrm>
            <a:off x="0" y="5632453"/>
            <a:ext cx="10901363" cy="719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 eaLnBrk="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1476374"/>
            <a:ext cx="3528000" cy="442753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Quotations/lead-in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996162" y="1476374"/>
            <a:ext cx="3528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7668475" y="1476374"/>
            <a:ext cx="3528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/>
              <a:t>Quotations/lead-in</a:t>
            </a:r>
            <a:endParaRPr lang="en-US" dirty="0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dd.mm.yyyy</a:t>
            </a: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62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ndout (4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21"/>
          <p:cNvSpPr/>
          <p:nvPr userDrawn="1"/>
        </p:nvSpPr>
        <p:spPr bwMode="gray">
          <a:xfrm>
            <a:off x="0" y="5632453"/>
            <a:ext cx="10901363" cy="7191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anchor="ctr"/>
          <a:lstStyle/>
          <a:p>
            <a:pPr algn="ctr" defTabSz="457171" eaLnBrk="1">
              <a:lnSpc>
                <a:spcPct val="90000"/>
              </a:lnSpc>
              <a:spcBef>
                <a:spcPct val="50000"/>
              </a:spcBef>
              <a:buClr>
                <a:srgbClr val="E20074"/>
              </a:buClr>
              <a:buSzPct val="75000"/>
              <a:buFont typeface="Wingdings" pitchFamily="2" charset="2"/>
              <a:buNone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999" y="252000"/>
            <a:ext cx="10872000" cy="504000"/>
          </a:xfrm>
        </p:spPr>
        <p:txBody>
          <a:bodyPr/>
          <a:lstStyle>
            <a:lvl1pPr marL="0" indent="0">
              <a:defRPr sz="2400"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(24) 28 32 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1476374"/>
            <a:ext cx="2610000" cy="4427539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 marL="180975" indent="-180000">
              <a:buClr>
                <a:schemeClr val="tx1"/>
              </a:buClr>
              <a:defRPr sz="1400"/>
            </a:lvl3pPr>
            <a:lvl4pPr marL="360000" indent="-180000">
              <a:buClr>
                <a:schemeClr val="tx1"/>
              </a:buClr>
              <a:defRPr sz="1400"/>
            </a:lvl4pPr>
            <a:lvl5pPr marL="0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  <a:defRPr sz="1400">
                <a:solidFill>
                  <a:schemeClr val="tx2"/>
                </a:solidFill>
                <a:latin typeface="Tele-GroteskFe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Quotations/lead-in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3078014" y="1476374"/>
            <a:ext cx="2610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8" name="Inhaltsplatzhalter 3"/>
          <p:cNvSpPr>
            <a:spLocks noGrp="1"/>
          </p:cNvSpPr>
          <p:nvPr>
            <p:ph sz="half" idx="13" hasCustomPrompt="1"/>
          </p:nvPr>
        </p:nvSpPr>
        <p:spPr>
          <a:xfrm>
            <a:off x="5831851" y="1476374"/>
            <a:ext cx="2610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14" hasCustomPrompt="1"/>
          </p:nvPr>
        </p:nvSpPr>
        <p:spPr>
          <a:xfrm>
            <a:off x="8586638" y="1476374"/>
            <a:ext cx="2610000" cy="442753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de-DE" sz="1400" baseline="0" dirty="0" smtClean="0"/>
            </a:lvl1pPr>
            <a:lvl2pPr>
              <a:defRPr lang="de-DE" sz="1400" dirty="0" smtClean="0"/>
            </a:lvl2pPr>
            <a:lvl3pPr marL="180975" indent="-180000">
              <a:defRPr lang="de-DE" sz="1400" dirty="0" smtClean="0"/>
            </a:lvl3pPr>
            <a:lvl4pPr marL="360000" indent="-180000">
              <a:defRPr lang="de-DE" sz="1400" dirty="0" smtClean="0"/>
            </a:lvl4pPr>
            <a:lvl5pPr>
              <a:defRPr lang="de-DE" sz="1400" dirty="0">
                <a:solidFill>
                  <a:schemeClr val="tx2"/>
                </a:solidFill>
                <a:latin typeface="Tele-GroteskFet" pitchFamily="2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Third level</a:t>
            </a:r>
          </a:p>
          <a:p>
            <a:pPr lvl="3">
              <a:buClr>
                <a:schemeClr val="tx1"/>
              </a:buClr>
            </a:pPr>
            <a:r>
              <a:rPr lang="en-US" dirty="0"/>
              <a:t>Fourth level</a:t>
            </a:r>
          </a:p>
          <a:p>
            <a:pPr marL="0" lvl="4" indent="0"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None/>
            </a:pPr>
            <a:r>
              <a:rPr lang="en-US" dirty="0"/>
              <a:t>Quotations/lead-in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dd.mm.yyyy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5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full-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gray">
          <a:xfrm>
            <a:off x="330080" y="4562521"/>
            <a:ext cx="10872956" cy="1236246"/>
            <a:chOff x="207" y="1858"/>
            <a:chExt cx="5365" cy="2020"/>
          </a:xfrm>
        </p:grpSpPr>
        <p:sp>
          <p:nvSpPr>
            <p:cNvPr id="15" name="Titel 3"/>
            <p:cNvSpPr>
              <a:spLocks/>
            </p:cNvSpPr>
            <p:nvPr>
              <p:custDataLst>
                <p:tags r:id="rId1"/>
              </p:custDataLst>
            </p:nvPr>
          </p:nvSpPr>
          <p:spPr bwMode="gray">
            <a:xfrm>
              <a:off x="207" y="2527"/>
              <a:ext cx="5365" cy="1351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76226" eaLnBrk="1" fontAlgn="base">
                <a:lnSpc>
                  <a:spcPts val="3999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40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6" name="Titel 3"/>
            <p:cNvSpPr>
              <a:spLocks/>
            </p:cNvSpPr>
            <p:nvPr>
              <p:custDataLst>
                <p:tags r:id="rId2"/>
              </p:custDataLst>
            </p:nvPr>
          </p:nvSpPr>
          <p:spPr bwMode="gray">
            <a:xfrm>
              <a:off x="207" y="1858"/>
              <a:ext cx="5157" cy="2020"/>
            </a:xfrm>
            <a:prstGeom prst="rect">
              <a:avLst/>
            </a:prstGeom>
            <a:solidFill>
              <a:srgbClr val="E20074">
                <a:alpha val="7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/>
            <a:lstStyle/>
            <a:p>
              <a:pPr defTabSz="576226" eaLnBrk="1" fontAlgn="base">
                <a:lnSpc>
                  <a:spcPts val="3999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4000" dirty="0">
                <a:solidFill>
                  <a:srgbClr val="E20074"/>
                </a:solidFill>
                <a:latin typeface="TeleGrotesk Headline Ultra" pitchFamily="2" charset="0"/>
                <a:cs typeface="Arial Unicode MS" pitchFamily="34" charset="-128"/>
              </a:endParaRPr>
            </a:p>
          </p:txBody>
        </p:sp>
        <p:sp>
          <p:nvSpPr>
            <p:cNvPr id="17" name="Rectangle 4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210" y="2017"/>
              <a:ext cx="4873" cy="1861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lIns="144000" tIns="72000" rIns="144000" bIns="72000" anchor="ctr"/>
            <a:lstStyle/>
            <a:p>
              <a:pPr defTabSz="457171" eaLnBrk="1" fontAlgn="base">
                <a:lnSpc>
                  <a:spcPts val="1799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E20074"/>
                </a:buClr>
                <a:buSzPct val="75000"/>
                <a:buFont typeface="Wingdings" pitchFamily="2" charset="2"/>
                <a:buChar char="§"/>
              </a:pPr>
              <a:endParaRPr lang="en-US" sz="180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itchFamily="34" charset="-128"/>
              </a:endParaRPr>
            </a:p>
          </p:txBody>
        </p:sp>
      </p:grpSp>
      <p:sp>
        <p:nvSpPr>
          <p:cNvPr id="45059" name="Textplatzhalter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2" y="4536000"/>
            <a:ext cx="9886689" cy="384080"/>
          </a:xfrm>
        </p:spPr>
        <p:txBody>
          <a:bodyPr wrap="square" lIns="143990">
            <a:spAutoFit/>
          </a:bodyPr>
          <a:lstStyle>
            <a:lvl1pPr>
              <a:spcBef>
                <a:spcPts val="0"/>
              </a:spcBef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/>
              <a:t>Sub-heading: TeleGrotesk Normal, 24 pt</a:t>
            </a:r>
            <a:endParaRPr lang="en-US" dirty="0"/>
          </a:p>
        </p:txBody>
      </p:sp>
      <p:sp>
        <p:nvSpPr>
          <p:cNvPr id="4" name="CaixaDeTexto 3"/>
          <p:cNvSpPr txBox="1"/>
          <p:nvPr userDrawn="1"/>
        </p:nvSpPr>
        <p:spPr bwMode="gray">
          <a:xfrm>
            <a:off x="7679665" y="5798767"/>
            <a:ext cx="3517291" cy="28814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152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Transform. Simplify. Innovate. </a:t>
            </a:r>
            <a:r>
              <a:rPr lang="en-US" sz="14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Your business matters!</a:t>
            </a:r>
            <a:endParaRPr lang="pt-BR" sz="140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7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7" descr="magenta_flaeche_70"/>
          <p:cNvPicPr>
            <a:picLocks noChangeArrowheads="1"/>
          </p:cNvPicPr>
          <p:nvPr userDrawn="1"/>
        </p:nvPicPr>
        <p:blipFill>
          <a:blip r:embed="rId2" cstate="print"/>
          <a:srcRect r="11" b="-468"/>
          <a:stretch>
            <a:fillRect/>
          </a:stretch>
        </p:blipFill>
        <p:spPr bwMode="gray">
          <a:xfrm>
            <a:off x="323850" y="2897408"/>
            <a:ext cx="10872000" cy="458788"/>
          </a:xfrm>
          <a:prstGeom prst="rect">
            <a:avLst/>
          </a:prstGeom>
          <a:noFill/>
        </p:spPr>
      </p:pic>
      <p:sp>
        <p:nvSpPr>
          <p:cNvPr id="45058" name="Titelplatzhalter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323850" y="3203795"/>
            <a:ext cx="10872000" cy="1980980"/>
          </a:xfrm>
          <a:solidFill>
            <a:schemeClr val="tx2"/>
          </a:solidFill>
        </p:spPr>
        <p:txBody>
          <a:bodyPr lIns="143990">
            <a:noAutofit/>
          </a:bodyPr>
          <a:lstStyle>
            <a:lvl1pPr>
              <a:defRPr sz="4000" smtClean="0">
                <a:solidFill>
                  <a:schemeClr val="bg1"/>
                </a:solidFill>
                <a:latin typeface="TeleGrotesk Headline Ultra" pitchFamily="2" charset="0"/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2 lines, (40) 48 PT</a:t>
            </a:r>
            <a:endParaRPr lang="en-US" dirty="0"/>
          </a:p>
        </p:txBody>
      </p:sp>
      <p:sp>
        <p:nvSpPr>
          <p:cNvPr id="45059" name="Textplatzhalter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323850" y="4536000"/>
            <a:ext cx="10869614" cy="384080"/>
          </a:xfrm>
        </p:spPr>
        <p:txBody>
          <a:bodyPr lIns="143990">
            <a:spAutoFit/>
          </a:bodyPr>
          <a:lstStyle>
            <a:lvl1pPr marL="0" marR="0" indent="0" algn="l" defTabSz="576226" rtl="0" eaLnBrk="1" fontAlgn="base" latinLnBrk="0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None/>
              <a:tabLst/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r>
              <a:rPr lang="en-US"/>
              <a:t>Sub-heading: TeleGrotesk Normal, 24 pt</a:t>
            </a:r>
            <a:endParaRPr lang="en-US" dirty="0"/>
          </a:p>
        </p:txBody>
      </p:sp>
      <p:pic>
        <p:nvPicPr>
          <p:cNvPr id="33" name="Grafik 32" descr="T_Logo_3c_Slogan_p_INT.emf"/>
          <p:cNvPicPr>
            <a:picLocks noChangeAspect="1"/>
          </p:cNvPicPr>
          <p:nvPr userDrawn="1"/>
        </p:nvPicPr>
        <p:blipFill>
          <a:blip r:embed="rId3"/>
          <a:srcRect r="60924"/>
          <a:stretch>
            <a:fillRect/>
          </a:stretch>
        </p:blipFill>
        <p:spPr>
          <a:xfrm>
            <a:off x="324000" y="5655600"/>
            <a:ext cx="1309728" cy="500400"/>
          </a:xfrm>
          <a:prstGeom prst="rect">
            <a:avLst/>
          </a:prstGeom>
        </p:spPr>
      </p:pic>
      <p:pic>
        <p:nvPicPr>
          <p:cNvPr id="34" name="Grafik 33" descr="T_Logo_3c_Slogan_p_INT.emf"/>
          <p:cNvPicPr>
            <a:picLocks noChangeAspect="1"/>
          </p:cNvPicPr>
          <p:nvPr userDrawn="1"/>
        </p:nvPicPr>
        <p:blipFill>
          <a:blip r:embed="rId3"/>
          <a:srcRect l="43441"/>
          <a:stretch>
            <a:fillRect/>
          </a:stretch>
        </p:blipFill>
        <p:spPr>
          <a:xfrm>
            <a:off x="9302496" y="5655600"/>
            <a:ext cx="1895731" cy="50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(Ultra)</a:t>
            </a:r>
            <a:br>
              <a:rPr lang="en-US" dirty="0"/>
            </a:b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dd.mm.yyyy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tex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-1" y="703"/>
            <a:ext cx="11522075" cy="6478767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dd.mm.yyyy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5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tex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-1" y="0"/>
            <a:ext cx="11522075" cy="6480175"/>
          </a:xfrm>
          <a:prstGeom prst="rect">
            <a:avLst/>
          </a:prstGeom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dd.mm.yyyy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25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tex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1" y="120"/>
            <a:ext cx="11522069" cy="6478764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dd.mm.yyyy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tex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120"/>
            <a:ext cx="11522072" cy="6478767"/>
          </a:xfrm>
          <a:prstGeom prst="rect">
            <a:avLst/>
          </a:prstGeom>
          <a:noFill/>
        </p:spPr>
      </p:pic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 bwMode="invGray">
          <a:xfrm>
            <a:off x="323849" y="1350000"/>
            <a:ext cx="10872000" cy="2280023"/>
          </a:xfrm>
        </p:spPr>
        <p:txBody>
          <a:bodyPr/>
          <a:lstStyle>
            <a:lvl1pPr marL="0" marR="0" indent="0" algn="l" defTabSz="45732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TeleGrotesk HEADLINE (Ultra)</a:t>
            </a:r>
            <a:br>
              <a:rPr lang="en-US"/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Maximum of 3 lines</a:t>
            </a:r>
            <a:b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</a:b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eleGrotesk Headline" pitchFamily="2" charset="0"/>
                <a:ea typeface="+mj-ea"/>
                <a:cs typeface="TeleGrotesk Headline Ultra" pitchFamily="2" charset="0"/>
              </a:rPr>
              <a:t>40 (54) 66 PT</a:t>
            </a:r>
            <a:endParaRPr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dd.mm.yyyy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– Strictly confidential, Confidential, Internal –     Author/Presentation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7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90326554"/>
              </p:ext>
            </p:ext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27" imgW="360" imgH="360" progId="TCLayout.ActiveDocument.1">
                  <p:embed/>
                </p:oleObj>
              </mc:Choice>
              <mc:Fallback>
                <p:oleObj name="Slide do think-cell" r:id="rId27" imgW="360" imgH="360" progId="TCLayout.ActiveDocument.1">
                  <p:embed/>
                  <p:pic>
                    <p:nvPicPr>
                      <p:cNvPr id="2" name="Objek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gray">
          <a:xfrm>
            <a:off x="323851" y="252000"/>
            <a:ext cx="10872000" cy="5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324000" y="1476000"/>
            <a:ext cx="10872000" cy="40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pic>
        <p:nvPicPr>
          <p:cNvPr id="31" name="Grafik 30" descr="T_Logo_3c_Slogan_p_INT.emf"/>
          <p:cNvPicPr>
            <a:picLocks noChangeAspect="1"/>
          </p:cNvPicPr>
          <p:nvPr userDrawn="1"/>
        </p:nvPicPr>
        <p:blipFill rotWithShape="1">
          <a:blip r:embed="rId29"/>
          <a:srcRect r="66448" b="-19434"/>
          <a:stretch/>
        </p:blipFill>
        <p:spPr>
          <a:xfrm>
            <a:off x="324000" y="5911199"/>
            <a:ext cx="809061" cy="429965"/>
          </a:xfrm>
          <a:prstGeom prst="rect">
            <a:avLst/>
          </a:prstGeom>
        </p:spPr>
      </p:pic>
      <p:sp>
        <p:nvSpPr>
          <p:cNvPr id="18" name="Datumsplatzhalter 17"/>
          <p:cNvSpPr>
            <a:spLocks noGrp="1"/>
          </p:cNvSpPr>
          <p:nvPr>
            <p:ph type="dt" sz="half" idx="2"/>
          </p:nvPr>
        </p:nvSpPr>
        <p:spPr>
          <a:xfrm>
            <a:off x="9906329" y="5961600"/>
            <a:ext cx="828000" cy="2736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150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r>
              <a:rPr lang="en-US"/>
              <a:t>dd.mm.yyyy</a:t>
            </a:r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3"/>
          </p:nvPr>
        </p:nvSpPr>
        <p:spPr>
          <a:xfrm>
            <a:off x="4661144" y="5961600"/>
            <a:ext cx="5148000" cy="2736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150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r>
              <a:rPr lang="en-US" dirty="0"/>
              <a:t>– Strictly confidential, Confidential, Internal –     Author/Presentation Topic</a:t>
            </a:r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4"/>
          </p:nvPr>
        </p:nvSpPr>
        <p:spPr>
          <a:xfrm>
            <a:off x="10836000" y="5961600"/>
            <a:ext cx="360000" cy="2736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150">
                <a:solidFill>
                  <a:schemeClr val="tx1"/>
                </a:solidFill>
                <a:latin typeface="Tele-GroteskNor" pitchFamily="2" charset="0"/>
              </a:defRPr>
            </a:lvl1pPr>
          </a:lstStyle>
          <a:p>
            <a:fld id="{35B82B61-49DC-4937-83D9-6C97F6C89D5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CaixaDeTexto 8"/>
          <p:cNvSpPr txBox="1"/>
          <p:nvPr userDrawn="1"/>
        </p:nvSpPr>
        <p:spPr bwMode="gray">
          <a:xfrm>
            <a:off x="1083078" y="6068348"/>
            <a:ext cx="4135281" cy="25736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152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rgbClr val="D80074"/>
                </a:solidFill>
                <a:effectLst/>
                <a:latin typeface="+mj-lt"/>
                <a:ea typeface="+mn-ea"/>
                <a:cs typeface="+mn-cs"/>
              </a:rPr>
              <a:t>Transform. Simplify. Innovate. </a:t>
            </a:r>
            <a:r>
              <a:rPr lang="en-US" sz="1200" kern="1200" dirty="0">
                <a:solidFill>
                  <a:srgbClr val="D80074"/>
                </a:solidFill>
                <a:effectLst/>
                <a:latin typeface="+mj-lt"/>
                <a:ea typeface="+mn-ea"/>
                <a:cs typeface="+mn-cs"/>
              </a:rPr>
              <a:t>Your business matters!</a:t>
            </a:r>
            <a:endParaRPr lang="pt-BR" sz="1200" kern="1200" dirty="0">
              <a:solidFill>
                <a:srgbClr val="D80074"/>
              </a:solidFill>
              <a:effectLst/>
              <a:latin typeface="+mj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898" r:id="rId2"/>
    <p:sldLayoutId id="2147483961" r:id="rId3"/>
    <p:sldLayoutId id="2147483711" r:id="rId4"/>
    <p:sldLayoutId id="2147483725" r:id="rId5"/>
    <p:sldLayoutId id="2147483928" r:id="rId6"/>
    <p:sldLayoutId id="2147483926" r:id="rId7"/>
    <p:sldLayoutId id="2147483976" r:id="rId8"/>
    <p:sldLayoutId id="2147483964" r:id="rId9"/>
    <p:sldLayoutId id="2147483965" r:id="rId10"/>
    <p:sldLayoutId id="2147483967" r:id="rId11"/>
    <p:sldLayoutId id="2147483968" r:id="rId12"/>
    <p:sldLayoutId id="2147483972" r:id="rId13"/>
    <p:sldLayoutId id="2147483971" r:id="rId14"/>
    <p:sldLayoutId id="2147483973" r:id="rId15"/>
    <p:sldLayoutId id="2147483716" r:id="rId16"/>
    <p:sldLayoutId id="2147483718" r:id="rId17"/>
    <p:sldLayoutId id="2147483722" r:id="rId18"/>
    <p:sldLayoutId id="2147483723" r:id="rId19"/>
    <p:sldLayoutId id="2147483969" r:id="rId20"/>
    <p:sldLayoutId id="2147483970" r:id="rId21"/>
    <p:sldLayoutId id="2147483930" r:id="rId22"/>
    <p:sldLayoutId id="2147483959" r:id="rId23"/>
    <p:sldLayoutId id="2147483960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marL="0" indent="0" algn="l" defTabSz="457322" rtl="0" eaLnBrk="1" fontAlgn="base" hangingPunct="1">
        <a:lnSpc>
          <a:spcPct val="90000"/>
        </a:lnSpc>
        <a:spcBef>
          <a:spcPts val="0"/>
        </a:spcBef>
        <a:spcAft>
          <a:spcPct val="0"/>
        </a:spcAft>
        <a:defRPr lang="de-DE" sz="3200" kern="1200" dirty="0">
          <a:solidFill>
            <a:schemeClr val="tx2"/>
          </a:solidFill>
          <a:latin typeface="TeleGrotesk Headline Ultra" pitchFamily="2" charset="0"/>
          <a:ea typeface="+mj-ea"/>
          <a:cs typeface="TeleGrotesk Headline Ultra" pitchFamily="2" charset="0"/>
        </a:defRPr>
      </a:lvl1pPr>
      <a:lvl2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2pPr>
      <a:lvl3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3pPr>
      <a:lvl4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4pPr>
      <a:lvl5pPr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5pPr>
      <a:lvl6pPr marL="457171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6pPr>
      <a:lvl7pPr marL="914342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7pPr>
      <a:lvl8pPr marL="137151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8pPr>
      <a:lvl9pPr marL="1828683" algn="l" defTabSz="576226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576226" rtl="0" eaLnBrk="1" fontAlgn="base" hangingPunct="1">
        <a:lnSpc>
          <a:spcPct val="104000"/>
        </a:lnSpc>
        <a:spcBef>
          <a:spcPts val="1200"/>
        </a:spcBef>
        <a:spcAft>
          <a:spcPct val="0"/>
        </a:spcAft>
        <a:buClr>
          <a:schemeClr val="tx2"/>
        </a:buClr>
        <a:buFont typeface="Wingdings" pitchFamily="2" charset="2"/>
        <a:defRPr sz="1800"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576226" rtl="0" eaLnBrk="1" fontAlgn="base" hangingPunct="1">
        <a:lnSpc>
          <a:spcPct val="104000"/>
        </a:lnSpc>
        <a:spcBef>
          <a:spcPts val="300"/>
        </a:spcBef>
        <a:spcAft>
          <a:spcPct val="0"/>
        </a:spcAft>
        <a:buClr>
          <a:schemeClr val="tx2"/>
        </a:buClr>
        <a:buFont typeface="Wingdings" pitchFamily="2" charset="2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576226" rtl="0" eaLnBrk="1" fontAlgn="base" hangingPunct="1">
        <a:lnSpc>
          <a:spcPct val="104000"/>
        </a:lnSpc>
        <a:spcBef>
          <a:spcPts val="30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5886" algn="l" defTabSz="576226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576226" rtl="0" eaLnBrk="1" fontAlgn="base" hangingPunct="1">
        <a:lnSpc>
          <a:spcPct val="104000"/>
        </a:lnSpc>
        <a:spcBef>
          <a:spcPts val="0"/>
        </a:spcBef>
        <a:spcAft>
          <a:spcPct val="0"/>
        </a:spcAft>
        <a:buClr>
          <a:schemeClr val="tx1"/>
        </a:buClr>
        <a:buSzPct val="70000"/>
        <a:buFont typeface="Wingdings 2" panose="05020102010507070707" pitchFamily="18" charset="2"/>
        <a:buChar char="¡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4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9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0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1" indent="-228585" algn="l" defTabSz="45717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3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4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5" algn="l" defTabSz="457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41">
          <p15:clr>
            <a:srgbClr val="F26B43"/>
          </p15:clr>
        </p15:guide>
        <p15:guide id="2" pos="3629">
          <p15:clr>
            <a:srgbClr val="F26B43"/>
          </p15:clr>
        </p15:guide>
        <p15:guide id="3" orient="horz" pos="930">
          <p15:clr>
            <a:srgbClr val="F26B43"/>
          </p15:clr>
        </p15:guide>
        <p15:guide id="4" orient="horz" pos="3493">
          <p15:clr>
            <a:srgbClr val="F26B43"/>
          </p15:clr>
        </p15:guide>
        <p15:guide id="5" orient="horz" pos="3878">
          <p15:clr>
            <a:srgbClr val="F26B43"/>
          </p15:clr>
        </p15:guide>
        <p15:guide id="6" pos="204">
          <p15:clr>
            <a:srgbClr val="F26B43"/>
          </p15:clr>
        </p15:guide>
        <p15:guide id="7" pos="7054">
          <p15:clr>
            <a:srgbClr val="F26B43"/>
          </p15:clr>
        </p15:guide>
        <p15:guide id="8" orient="horz" pos="3719">
          <p15:clr>
            <a:srgbClr val="F26B43"/>
          </p15:clr>
        </p15:guide>
        <p15:guide id="9" orient="horz" pos="3266">
          <p15:clr>
            <a:srgbClr val="F26B43"/>
          </p15:clr>
        </p15:guide>
        <p15:guide id="10" orient="horz" pos="703">
          <p15:clr>
            <a:srgbClr val="F26B43"/>
          </p15:clr>
        </p15:guide>
        <p15:guide id="11" orient="horz" pos="204">
          <p15:clr>
            <a:srgbClr val="F26B43"/>
          </p15:clr>
        </p15:guide>
        <p15:guide id="12" pos="1848">
          <p15:clr>
            <a:srgbClr val="F26B43"/>
          </p15:clr>
        </p15:guide>
        <p15:guide id="13" pos="1939">
          <p15:clr>
            <a:srgbClr val="F26B43"/>
          </p15:clr>
        </p15:guide>
        <p15:guide id="14" pos="3674">
          <p15:clr>
            <a:srgbClr val="F26B43"/>
          </p15:clr>
        </p15:guide>
        <p15:guide id="15" pos="3584">
          <p15:clr>
            <a:srgbClr val="F26B43"/>
          </p15:clr>
        </p15:guide>
        <p15:guide id="16" pos="5410">
          <p15:clr>
            <a:srgbClr val="F26B43"/>
          </p15:clr>
        </p15:guide>
        <p15:guide id="17" pos="53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python.org/" TargetMode="External"/><Relationship Id="rId2" Type="http://schemas.openxmlformats.org/officeDocument/2006/relationships/hyperlink" Target="https://docs.python.org/3/library" TargetMode="Externa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7.xml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oleObject" Target="../embeddings/oleObject4.bin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tags" Target="../tags/tag8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5.emf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725" y="1385114"/>
            <a:ext cx="5758798" cy="1379208"/>
          </a:xfrm>
          <a:prstGeom prst="rect">
            <a:avLst/>
          </a:prstGeom>
        </p:spPr>
      </p:pic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>
          <a:xfrm>
            <a:off x="323852" y="4712843"/>
            <a:ext cx="9886689" cy="353687"/>
          </a:xfrm>
        </p:spPr>
        <p:txBody>
          <a:bodyPr/>
          <a:lstStyle/>
          <a:p>
            <a:r>
              <a:rPr lang="pt-BR" dirty="0"/>
              <a:t>Introdução à linguagem Python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961" y="324410"/>
            <a:ext cx="3381847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9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 bwMode="gray">
          <a:xfrm>
            <a:off x="324000" y="3227895"/>
            <a:ext cx="5265140" cy="309294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0" tIns="72000" rIns="0" bIns="0" numCol="1" anchor="t" anchorCtr="0" compatLnSpc="1">
            <a:prstTxWarp prst="textNoShape">
              <a:avLst/>
            </a:prstTxWarp>
          </a:bodyPr>
          <a:lstStyle>
            <a:lvl1pPr algn="l" defTabSz="576226" rtl="0" eaLnBrk="1" fontAlgn="base" hangingPunct="1">
              <a:lnSpc>
                <a:spcPct val="104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800"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576226" rtl="0" eaLnBrk="1" fontAlgn="base" hangingPunct="1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576226" rtl="0" eaLnBrk="1" fontAlgn="base" hangingPunct="1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886" algn="l" defTabSz="576226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576226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40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9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0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1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Criada por Guido van </a:t>
            </a:r>
            <a:r>
              <a:rPr lang="pt-BR" sz="2000" dirty="0" err="1"/>
              <a:t>Rossum</a:t>
            </a:r>
            <a:r>
              <a:rPr lang="pt-BR" sz="2000" dirty="0"/>
              <a:t> em 1989;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Atualmente gerenciado pela Python Software Foundation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Licença de código aberto, compatível com GPL;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Interpretada - Ambiente Interativo;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Linguagem de altíssimo Nível (VHLL) ;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 err="1"/>
              <a:t>Multiplataforma</a:t>
            </a:r>
            <a:r>
              <a:rPr lang="pt-BR" sz="2000" dirty="0"/>
              <a:t> – Windows, Linux/Unix, MAC OS X</a:t>
            </a:r>
            <a:endParaRPr lang="pt-BR" sz="1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7" y="944943"/>
            <a:ext cx="10058400" cy="209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1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utilizar python?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 bwMode="gray">
          <a:xfrm>
            <a:off x="324001" y="901482"/>
            <a:ext cx="10871999" cy="35077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0" tIns="72000" rIns="0" bIns="0" numCol="1" anchor="t" anchorCtr="0" compatLnSpc="1">
            <a:prstTxWarp prst="textNoShape">
              <a:avLst/>
            </a:prstTxWarp>
          </a:bodyPr>
          <a:lstStyle>
            <a:lvl1pPr algn="l" defTabSz="576226" rtl="0" eaLnBrk="1" fontAlgn="base" hangingPunct="1">
              <a:lnSpc>
                <a:spcPct val="104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800"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576226" rtl="0" eaLnBrk="1" fontAlgn="base" hangingPunct="1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576226" rtl="0" eaLnBrk="1" fontAlgn="base" hangingPunct="1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886" algn="l" defTabSz="576226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576226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40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9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0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1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b="1" dirty="0"/>
              <a:t>Qualidade de Software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O código do Python foi projetado para ser legível, reutilizável e fácil manutenção.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Suporte para mecanismos de reutilização software, como Programação Orientada à Objetos (OOP).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Fácil aprendizado.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endParaRPr lang="pt-BR" sz="2000" dirty="0"/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b="1" dirty="0"/>
              <a:t>Produtividade no desenvolvimento 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Python aumenta a produtividade do desenvolvedor. 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Pouca quantidade de linhas código , se comparado com C++ e Java.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Redução na quantidade de linhas a serem analisadas para encontrar </a:t>
            </a:r>
            <a:r>
              <a:rPr lang="pt-BR" sz="2000"/>
              <a:t>um erro </a:t>
            </a:r>
            <a:r>
              <a:rPr lang="pt-BR" sz="2000" dirty="0"/>
              <a:t>ou dar manutenção no código.</a:t>
            </a:r>
          </a:p>
        </p:txBody>
      </p:sp>
    </p:spTree>
    <p:extLst>
      <p:ext uri="{BB962C8B-B14F-4D97-AF65-F5344CB8AC3E}">
        <p14:creationId xmlns:p14="http://schemas.microsoft.com/office/powerpoint/2010/main" val="254731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utilizar python?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 bwMode="gray">
          <a:xfrm>
            <a:off x="324001" y="1115596"/>
            <a:ext cx="10871999" cy="444272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0" tIns="72000" rIns="0" bIns="0" numCol="1" anchor="t" anchorCtr="0" compatLnSpc="1">
            <a:prstTxWarp prst="textNoShape">
              <a:avLst/>
            </a:prstTxWarp>
          </a:bodyPr>
          <a:lstStyle>
            <a:lvl1pPr algn="l" defTabSz="576226" rtl="0" eaLnBrk="1" fontAlgn="base" hangingPunct="1">
              <a:lnSpc>
                <a:spcPct val="104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800"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576226" rtl="0" eaLnBrk="1" fontAlgn="base" hangingPunct="1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576226" rtl="0" eaLnBrk="1" fontAlgn="base" hangingPunct="1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886" algn="l" defTabSz="576226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576226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40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9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0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1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b="1" dirty="0"/>
              <a:t>Baterias incluídas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Python vem com uma grande uma grande coleção de funcionalidades (standard </a:t>
            </a:r>
            <a:r>
              <a:rPr lang="pt-BR" sz="2000" dirty="0" err="1"/>
              <a:t>standard</a:t>
            </a:r>
            <a:r>
              <a:rPr lang="pt-BR" sz="2000" dirty="0"/>
              <a:t> </a:t>
            </a:r>
            <a:r>
              <a:rPr lang="pt-BR" sz="2000" dirty="0" err="1"/>
              <a:t>library</a:t>
            </a:r>
            <a:r>
              <a:rPr lang="pt-BR" sz="2000" dirty="0"/>
              <a:t> </a:t>
            </a:r>
            <a:r>
              <a:rPr lang="pt-BR" sz="2000" dirty="0" err="1"/>
              <a:t>library</a:t>
            </a:r>
            <a:r>
              <a:rPr lang="pt-BR" sz="2000" dirty="0"/>
              <a:t> )</a:t>
            </a:r>
          </a:p>
          <a:p>
            <a:pPr lvl="4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>
                <a:hlinkClick r:id="rId2"/>
              </a:rPr>
              <a:t>https://docs.python.org/3/library</a:t>
            </a:r>
            <a:endParaRPr lang="pt-BR" sz="2000" dirty="0"/>
          </a:p>
          <a:p>
            <a:pPr lvl="3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Python pode ser estendido com bibliotecas de terceiros </a:t>
            </a:r>
          </a:p>
          <a:p>
            <a:pPr lvl="4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Mais de 60.000 no Python </a:t>
            </a:r>
            <a:r>
              <a:rPr lang="pt-BR" sz="2000" dirty="0" err="1"/>
              <a:t>Package</a:t>
            </a:r>
            <a:r>
              <a:rPr lang="pt-BR" sz="2000" dirty="0"/>
              <a:t> Index</a:t>
            </a:r>
          </a:p>
          <a:p>
            <a:pPr lvl="4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>
                <a:hlinkClick r:id="rId3"/>
              </a:rPr>
              <a:t>https://pypi.python.org/</a:t>
            </a:r>
            <a:endParaRPr lang="pt-BR" sz="2000" dirty="0"/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Tipos são associados a objetos, não a variáveis;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Python normalmente opera em um nível muito mais alto de abstração;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As regras de sintaxe são simples;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Linguagem </a:t>
            </a:r>
            <a:r>
              <a:rPr lang="pt-BR" sz="2000" dirty="0" err="1"/>
              <a:t>tipada</a:t>
            </a:r>
            <a:r>
              <a:rPr lang="pt-BR" sz="2000" dirty="0"/>
              <a:t> dinamicamente, tornando o Python flexível;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endParaRPr lang="pt-BR" sz="2000" dirty="0"/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endParaRPr lang="pt-BR" sz="2000" dirty="0"/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endParaRPr lang="pt-BR" sz="2000" dirty="0"/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53772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utilizar python?</a:t>
            </a:r>
          </a:p>
        </p:txBody>
      </p:sp>
      <p:sp>
        <p:nvSpPr>
          <p:cNvPr id="12" name="Inhaltsplatzhalter 6"/>
          <p:cNvSpPr txBox="1">
            <a:spLocks/>
          </p:cNvSpPr>
          <p:nvPr/>
        </p:nvSpPr>
        <p:spPr bwMode="gray">
          <a:xfrm>
            <a:off x="324001" y="1115596"/>
            <a:ext cx="10871999" cy="444272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square" lIns="0" tIns="72000" rIns="0" bIns="0" numCol="1" anchor="t" anchorCtr="0" compatLnSpc="1">
            <a:prstTxWarp prst="textNoShape">
              <a:avLst/>
            </a:prstTxWarp>
          </a:bodyPr>
          <a:lstStyle>
            <a:lvl1pPr algn="l" defTabSz="576226" rtl="0" eaLnBrk="1" fontAlgn="base" hangingPunct="1">
              <a:lnSpc>
                <a:spcPct val="104000"/>
              </a:lnSpc>
              <a:spcBef>
                <a:spcPts val="12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800"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576226" rtl="0" eaLnBrk="1" fontAlgn="base" hangingPunct="1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6000" indent="-216000" algn="l" defTabSz="576226" rtl="0" eaLnBrk="1" fontAlgn="base" hangingPunct="1">
              <a:lnSpc>
                <a:spcPct val="104000"/>
              </a:lnSpc>
              <a:spcBef>
                <a:spcPts val="3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32000" indent="-215886" algn="l" defTabSz="576226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8000" indent="-216000" algn="l" defTabSz="576226" rtl="0" eaLnBrk="1" fontAlgn="base" hangingPunct="1">
              <a:lnSpc>
                <a:spcPct val="104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 2" panose="05020102010507070707" pitchFamily="18" charset="2"/>
              <a:buChar char="¡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40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9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80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51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b="1" dirty="0"/>
              <a:t>Integração de componentes</a:t>
            </a:r>
          </a:p>
          <a:p>
            <a:pPr lvl="3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Python permite comunicar com outras partes de uma aplicação, utilizando uma variedade de mecanismos de integração.</a:t>
            </a:r>
          </a:p>
          <a:p>
            <a:pPr lvl="4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 err="1"/>
              <a:t>Cython</a:t>
            </a:r>
            <a:r>
              <a:rPr lang="pt-BR" sz="2000" dirty="0"/>
              <a:t> - C/C++</a:t>
            </a:r>
          </a:p>
          <a:p>
            <a:pPr lvl="4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 err="1"/>
              <a:t>Jython</a:t>
            </a:r>
            <a:r>
              <a:rPr lang="pt-BR" sz="2000" dirty="0"/>
              <a:t> - Java</a:t>
            </a:r>
          </a:p>
          <a:p>
            <a:pPr lvl="4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 err="1"/>
              <a:t>IronPython</a:t>
            </a:r>
            <a:r>
              <a:rPr lang="pt-BR" sz="2000" dirty="0"/>
              <a:t> - </a:t>
            </a:r>
            <a:r>
              <a:rPr lang="pt-BR" sz="2000" dirty="0" err="1"/>
              <a:t>.Net</a:t>
            </a:r>
            <a:endParaRPr lang="pt-BR" sz="2000" dirty="0"/>
          </a:p>
          <a:p>
            <a:pPr lvl="4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 err="1"/>
              <a:t>PyPy</a:t>
            </a:r>
            <a:r>
              <a:rPr lang="pt-BR" sz="2000" dirty="0"/>
              <a:t> - Python</a:t>
            </a:r>
          </a:p>
          <a:p>
            <a:pPr lvl="4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/>
              <a:t>Python for Delphi - Delphi</a:t>
            </a:r>
          </a:p>
          <a:p>
            <a:pPr lvl="4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r>
              <a:rPr lang="pt-BR" sz="2000" dirty="0" err="1"/>
              <a:t>LunaticPython</a:t>
            </a:r>
            <a:r>
              <a:rPr lang="pt-BR" sz="2000" dirty="0"/>
              <a:t> - Lua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endParaRPr lang="pt-BR" sz="2000" dirty="0"/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endParaRPr lang="pt-BR" sz="2000" dirty="0"/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endParaRPr lang="pt-BR" sz="2000" dirty="0"/>
          </a:p>
          <a:p>
            <a:pPr lvl="2">
              <a:lnSpc>
                <a:spcPct val="100000"/>
              </a:lnSpc>
              <a:spcBef>
                <a:spcPts val="600"/>
              </a:spcBef>
              <a:buClr>
                <a:srgbClr val="D80074"/>
              </a:buClr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52731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0592" name="Objeto 139059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3" imgW="421" imgH="420" progId="TCLayout.ActiveDocument.1">
                  <p:embed/>
                </p:oleObj>
              </mc:Choice>
              <mc:Fallback>
                <p:oleObj name="Slide do think-cell" r:id="rId3" imgW="421" imgH="420" progId="TCLayout.ActiveDocument.1">
                  <p:embed/>
                  <p:pic>
                    <p:nvPicPr>
                      <p:cNvPr id="1390592" name="Objeto 139059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Título 3"/>
          <p:cNvSpPr>
            <a:spLocks noGrp="1"/>
          </p:cNvSpPr>
          <p:nvPr>
            <p:ph type="title"/>
          </p:nvPr>
        </p:nvSpPr>
        <p:spPr>
          <a:xfrm>
            <a:off x="324000" y="252000"/>
            <a:ext cx="4499072" cy="504000"/>
          </a:xfrm>
        </p:spPr>
        <p:txBody>
          <a:bodyPr/>
          <a:lstStyle/>
          <a:p>
            <a:r>
              <a:rPr lang="pt-BR" dirty="0"/>
              <a:t>Crescimento do uso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612" y="1021524"/>
            <a:ext cx="6800850" cy="4095750"/>
          </a:xfrm>
          <a:prstGeom prst="rect">
            <a:avLst/>
          </a:prstGeom>
        </p:spPr>
      </p:pic>
      <p:sp>
        <p:nvSpPr>
          <p:cNvPr id="5" name="Retângulo de cantos arredondados 4"/>
          <p:cNvSpPr/>
          <p:nvPr/>
        </p:nvSpPr>
        <p:spPr bwMode="gray">
          <a:xfrm>
            <a:off x="2573536" y="3879265"/>
            <a:ext cx="6493268" cy="216135"/>
          </a:xfrm>
          <a:prstGeom prst="roundRect">
            <a:avLst/>
          </a:prstGeom>
          <a:noFill/>
          <a:ln w="19050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72000" tIns="0" rIns="72000" bIns="36000" rtlCol="0" anchor="ctr"/>
          <a:lstStyle/>
          <a:p>
            <a:pPr indent="3175" algn="ctr" defTabSz="457293" fontAlgn="base">
              <a:lnSpc>
                <a:spcPct val="104000"/>
              </a:lnSpc>
              <a:spcBef>
                <a:spcPct val="25000"/>
              </a:spcBef>
              <a:spcAft>
                <a:spcPct val="0"/>
              </a:spcAft>
              <a:buClr>
                <a:srgbClr val="E20074"/>
              </a:buClr>
              <a:buSzPct val="75000"/>
            </a:pPr>
            <a:endParaRPr lang="pt-BR" sz="1800" dirty="0" err="1">
              <a:cs typeface="Arial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35" y="5289142"/>
            <a:ext cx="3082247" cy="60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1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0592" name="Objeto 139059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3" imgW="421" imgH="420" progId="TCLayout.ActiveDocument.1">
                  <p:embed/>
                </p:oleObj>
              </mc:Choice>
              <mc:Fallback>
                <p:oleObj name="Slide do think-cell" r:id="rId3" imgW="421" imgH="420" progId="TCLayout.ActiveDocument.1">
                  <p:embed/>
                  <p:pic>
                    <p:nvPicPr>
                      <p:cNvPr id="1390592" name="Objeto 139059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Título 3"/>
          <p:cNvSpPr>
            <a:spLocks noGrp="1"/>
          </p:cNvSpPr>
          <p:nvPr>
            <p:ph type="title"/>
          </p:nvPr>
        </p:nvSpPr>
        <p:spPr>
          <a:xfrm>
            <a:off x="324000" y="252000"/>
            <a:ext cx="4499072" cy="504000"/>
          </a:xfrm>
        </p:spPr>
        <p:txBody>
          <a:bodyPr/>
          <a:lstStyle/>
          <a:p>
            <a:r>
              <a:rPr lang="pt-BR" dirty="0"/>
              <a:t>aplicações</a:t>
            </a:r>
          </a:p>
        </p:txBody>
      </p:sp>
      <p:sp>
        <p:nvSpPr>
          <p:cNvPr id="2" name="CaixaDeTexto 1"/>
          <p:cNvSpPr txBox="1"/>
          <p:nvPr/>
        </p:nvSpPr>
        <p:spPr bwMode="gray">
          <a:xfrm>
            <a:off x="406193" y="1916412"/>
            <a:ext cx="5238275" cy="268880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16000" lvl="2" indent="-216000" defTabSz="576226" fontAlgn="base">
              <a:spcBef>
                <a:spcPts val="600"/>
              </a:spcBef>
              <a:spcAft>
                <a:spcPct val="0"/>
              </a:spcAft>
              <a:buClr>
                <a:srgbClr val="D80074"/>
              </a:buClr>
              <a:buSzPct val="70000"/>
              <a:buFont typeface="Wingdings 2" panose="05020102010507070707" pitchFamily="18" charset="2"/>
              <a:buChar char="¡"/>
            </a:pPr>
            <a:r>
              <a:rPr lang="pt-BR" sz="2000" b="1" dirty="0"/>
              <a:t>Back-</a:t>
            </a:r>
            <a:r>
              <a:rPr lang="pt-BR" sz="2000" b="1" dirty="0" err="1"/>
              <a:t>end</a:t>
            </a:r>
            <a:r>
              <a:rPr lang="pt-BR" sz="2000" b="1" dirty="0"/>
              <a:t> de sistemas </a:t>
            </a:r>
            <a:r>
              <a:rPr lang="pt-BR" sz="2000" b="1" dirty="0" err="1"/>
              <a:t>CRMs</a:t>
            </a:r>
            <a:r>
              <a:rPr lang="pt-BR" sz="2000" b="1" dirty="0"/>
              <a:t> e </a:t>
            </a:r>
            <a:r>
              <a:rPr lang="pt-BR" sz="2000" b="1" dirty="0" err="1"/>
              <a:t>ERPs</a:t>
            </a:r>
            <a:r>
              <a:rPr lang="pt-BR" sz="2000" b="1" dirty="0"/>
              <a:t>;</a:t>
            </a:r>
          </a:p>
          <a:p>
            <a:pPr marL="216000" lvl="2" indent="-216000" defTabSz="576226" fontAlgn="base">
              <a:spcBef>
                <a:spcPts val="600"/>
              </a:spcBef>
              <a:spcAft>
                <a:spcPct val="0"/>
              </a:spcAft>
              <a:buClr>
                <a:srgbClr val="D80074"/>
              </a:buClr>
              <a:buSzPct val="70000"/>
              <a:buFont typeface="Wingdings 2" panose="05020102010507070707" pitchFamily="18" charset="2"/>
              <a:buChar char="¡"/>
            </a:pPr>
            <a:r>
              <a:rPr lang="pt-BR" sz="2000" b="1" dirty="0"/>
              <a:t>Processamento pesado de efeitos especiais de filmes;</a:t>
            </a:r>
          </a:p>
          <a:p>
            <a:pPr marL="216000" lvl="2" indent="-216000" defTabSz="576226" fontAlgn="base">
              <a:spcBef>
                <a:spcPts val="600"/>
              </a:spcBef>
              <a:spcAft>
                <a:spcPct val="0"/>
              </a:spcAft>
              <a:buClr>
                <a:srgbClr val="D80074"/>
              </a:buClr>
              <a:buSzPct val="70000"/>
              <a:buFont typeface="Wingdings 2" panose="05020102010507070707" pitchFamily="18" charset="2"/>
              <a:buChar char="¡"/>
            </a:pPr>
            <a:r>
              <a:rPr lang="pt-BR" sz="2000" b="1" dirty="0"/>
              <a:t>Soluções de análise de dados (Data </a:t>
            </a:r>
            <a:r>
              <a:rPr lang="pt-BR" sz="2000" b="1" dirty="0" err="1"/>
              <a:t>Analytics</a:t>
            </a:r>
            <a:r>
              <a:rPr lang="pt-BR" sz="2000" b="1" dirty="0"/>
              <a:t>);</a:t>
            </a:r>
          </a:p>
          <a:p>
            <a:pPr marL="216000" lvl="2" indent="-216000" defTabSz="576226" fontAlgn="base">
              <a:spcBef>
                <a:spcPts val="600"/>
              </a:spcBef>
              <a:spcAft>
                <a:spcPct val="0"/>
              </a:spcAft>
              <a:buClr>
                <a:srgbClr val="D80074"/>
              </a:buClr>
              <a:buSzPct val="70000"/>
              <a:buFont typeface="Wingdings 2" panose="05020102010507070707" pitchFamily="18" charset="2"/>
              <a:buChar char="¡"/>
            </a:pPr>
            <a:r>
              <a:rPr lang="pt-BR" sz="2000" b="1" dirty="0"/>
              <a:t>Aprendizado de máquina (</a:t>
            </a:r>
            <a:r>
              <a:rPr lang="pt-BR" sz="2000" b="1" dirty="0" err="1"/>
              <a:t>Machine</a:t>
            </a:r>
            <a:r>
              <a:rPr lang="pt-BR" sz="2000" b="1" dirty="0"/>
              <a:t> Learning – ML);</a:t>
            </a:r>
          </a:p>
          <a:p>
            <a:pPr marL="216000" lvl="2" indent="-216000" defTabSz="576226" fontAlgn="base">
              <a:spcBef>
                <a:spcPts val="600"/>
              </a:spcBef>
              <a:spcAft>
                <a:spcPct val="0"/>
              </a:spcAft>
              <a:buClr>
                <a:srgbClr val="D80074"/>
              </a:buClr>
              <a:buSzPct val="70000"/>
              <a:buFont typeface="Wingdings 2" panose="05020102010507070707" pitchFamily="18" charset="2"/>
              <a:buChar char="¡"/>
            </a:pPr>
            <a:r>
              <a:rPr lang="pt-BR" sz="2000" b="1" dirty="0"/>
              <a:t>Aplicações Desktop;</a:t>
            </a:r>
          </a:p>
          <a:p>
            <a:pPr marL="216000" lvl="2" indent="-216000" defTabSz="576226" fontAlgn="base">
              <a:spcBef>
                <a:spcPts val="600"/>
              </a:spcBef>
              <a:spcAft>
                <a:spcPct val="0"/>
              </a:spcAft>
              <a:buClr>
                <a:srgbClr val="D80074"/>
              </a:buClr>
              <a:buSzPct val="70000"/>
              <a:buFont typeface="Wingdings 2" panose="05020102010507070707" pitchFamily="18" charset="2"/>
              <a:buChar char="¡"/>
            </a:pPr>
            <a:r>
              <a:rPr lang="pt-BR" sz="2000" b="1" dirty="0"/>
              <a:t>Aplicações Web;</a:t>
            </a:r>
          </a:p>
          <a:p>
            <a:pPr marL="216000" lvl="2" indent="-216000" defTabSz="576226" fontAlgn="base">
              <a:spcBef>
                <a:spcPts val="600"/>
              </a:spcBef>
              <a:spcAft>
                <a:spcPct val="0"/>
              </a:spcAft>
              <a:buClr>
                <a:srgbClr val="D80074"/>
              </a:buClr>
              <a:buSzPct val="70000"/>
              <a:buFont typeface="Wingdings 2" panose="05020102010507070707" pitchFamily="18" charset="2"/>
              <a:buChar char="¡"/>
            </a:pP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 bwMode="gray">
          <a:xfrm>
            <a:off x="6538152" y="1911557"/>
            <a:ext cx="3616356" cy="268880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vert="horz" wrap="none" lIns="72000" tIns="36000" rIns="72000" bIns="360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216000" lvl="2" indent="-216000" defTabSz="576226" fontAlgn="base">
              <a:spcBef>
                <a:spcPts val="600"/>
              </a:spcBef>
              <a:spcAft>
                <a:spcPct val="0"/>
              </a:spcAft>
              <a:buClr>
                <a:srgbClr val="D80074"/>
              </a:buClr>
              <a:buSzPct val="70000"/>
              <a:buFont typeface="Wingdings 2" panose="05020102010507070707" pitchFamily="18" charset="2"/>
              <a:buChar char="¡"/>
            </a:pPr>
            <a:r>
              <a:rPr lang="pt-BR" sz="2000" b="1" dirty="0"/>
              <a:t>Big Data;</a:t>
            </a:r>
          </a:p>
          <a:p>
            <a:pPr marL="216000" lvl="2" indent="-216000" defTabSz="576226" fontAlgn="base">
              <a:spcBef>
                <a:spcPts val="600"/>
              </a:spcBef>
              <a:spcAft>
                <a:spcPct val="0"/>
              </a:spcAft>
              <a:buClr>
                <a:srgbClr val="D80074"/>
              </a:buClr>
              <a:buSzPct val="70000"/>
              <a:buFont typeface="Wingdings 2" panose="05020102010507070707" pitchFamily="18" charset="2"/>
              <a:buChar char="¡"/>
            </a:pPr>
            <a:r>
              <a:rPr lang="pt-BR" sz="2000" b="1" dirty="0"/>
              <a:t>IOT;</a:t>
            </a:r>
          </a:p>
          <a:p>
            <a:pPr marL="216000" lvl="2" indent="-216000" defTabSz="576226" fontAlgn="base">
              <a:spcBef>
                <a:spcPts val="600"/>
              </a:spcBef>
              <a:spcAft>
                <a:spcPct val="0"/>
              </a:spcAft>
              <a:buClr>
                <a:srgbClr val="D80074"/>
              </a:buClr>
              <a:buSzPct val="70000"/>
              <a:buFont typeface="Wingdings 2" panose="05020102010507070707" pitchFamily="18" charset="2"/>
              <a:buChar char="¡"/>
            </a:pPr>
            <a:r>
              <a:rPr lang="pt-BR" sz="2000" b="1" dirty="0"/>
              <a:t>Pesadas simulações de engenharia;</a:t>
            </a:r>
          </a:p>
          <a:p>
            <a:pPr marL="216000" lvl="2" indent="-216000" defTabSz="576226" fontAlgn="base">
              <a:spcBef>
                <a:spcPts val="600"/>
              </a:spcBef>
              <a:spcAft>
                <a:spcPct val="0"/>
              </a:spcAft>
              <a:buClr>
                <a:srgbClr val="D80074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000" b="1" dirty="0" err="1"/>
              <a:t>Sistemas</a:t>
            </a:r>
            <a:r>
              <a:rPr lang="en-US" sz="2000" b="1" dirty="0"/>
              <a:t> </a:t>
            </a:r>
            <a:r>
              <a:rPr lang="en-US" sz="2000" b="1" dirty="0" err="1"/>
              <a:t>Operacionais</a:t>
            </a:r>
            <a:r>
              <a:rPr lang="en-US" sz="2000" b="1" dirty="0"/>
              <a:t>;</a:t>
            </a:r>
          </a:p>
          <a:p>
            <a:pPr marL="216000" lvl="2" indent="-216000" defTabSz="576226" fontAlgn="base">
              <a:spcBef>
                <a:spcPts val="600"/>
              </a:spcBef>
              <a:spcAft>
                <a:spcPct val="0"/>
              </a:spcAft>
              <a:buClr>
                <a:srgbClr val="D80074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000" b="1" dirty="0" err="1"/>
              <a:t>Prototipagem</a:t>
            </a:r>
            <a:r>
              <a:rPr lang="en-US" sz="2000" b="1" dirty="0"/>
              <a:t>;</a:t>
            </a:r>
          </a:p>
          <a:p>
            <a:pPr marL="216000" lvl="2" indent="-216000" defTabSz="576226" fontAlgn="base">
              <a:spcBef>
                <a:spcPts val="600"/>
              </a:spcBef>
              <a:spcAft>
                <a:spcPct val="0"/>
              </a:spcAft>
              <a:buClr>
                <a:srgbClr val="D80074"/>
              </a:buClr>
              <a:buSzPct val="70000"/>
              <a:buFont typeface="Wingdings 2" panose="05020102010507070707" pitchFamily="18" charset="2"/>
              <a:buChar char="¡"/>
            </a:pPr>
            <a:r>
              <a:rPr lang="en-US" sz="2000" b="1" dirty="0"/>
              <a:t>Firmware;</a:t>
            </a:r>
          </a:p>
          <a:p>
            <a:pPr marL="216000" lvl="2" indent="-216000" defTabSz="576226" fontAlgn="base">
              <a:spcBef>
                <a:spcPts val="600"/>
              </a:spcBef>
              <a:spcAft>
                <a:spcPct val="0"/>
              </a:spcAft>
              <a:buClr>
                <a:srgbClr val="D80074"/>
              </a:buClr>
              <a:buSzPct val="70000"/>
              <a:buFont typeface="Wingdings 2" panose="05020102010507070707" pitchFamily="18" charset="2"/>
              <a:buChar char="¡"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98059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90592" name="Objeto 139059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3" imgW="421" imgH="420" progId="TCLayout.ActiveDocument.1">
                  <p:embed/>
                </p:oleObj>
              </mc:Choice>
              <mc:Fallback>
                <p:oleObj name="Slide do think-cell" r:id="rId3" imgW="421" imgH="420" progId="TCLayout.ActiveDocument.1">
                  <p:embed/>
                  <p:pic>
                    <p:nvPicPr>
                      <p:cNvPr id="1390592" name="Objeto 139059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Título 3"/>
          <p:cNvSpPr>
            <a:spLocks noGrp="1"/>
          </p:cNvSpPr>
          <p:nvPr>
            <p:ph type="title"/>
          </p:nvPr>
        </p:nvSpPr>
        <p:spPr>
          <a:xfrm>
            <a:off x="324000" y="252000"/>
            <a:ext cx="10872000" cy="504000"/>
          </a:xfrm>
        </p:spPr>
        <p:txBody>
          <a:bodyPr/>
          <a:lstStyle/>
          <a:p>
            <a:r>
              <a:rPr lang="pt-BR" dirty="0"/>
              <a:t>Cases de sucesso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924674"/>
            <a:ext cx="1891577" cy="111326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523" y="1202636"/>
            <a:ext cx="1931790" cy="82081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60" y="756000"/>
            <a:ext cx="1618840" cy="121413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448" y="1152194"/>
            <a:ext cx="2743200" cy="99418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036" y="638296"/>
            <a:ext cx="1680801" cy="168080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98" y="2595657"/>
            <a:ext cx="3246634" cy="42718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055" y="2182313"/>
            <a:ext cx="1476409" cy="122649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930" y="3143660"/>
            <a:ext cx="1274363" cy="127436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114" y="1912037"/>
            <a:ext cx="2611680" cy="129086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212" y="4611220"/>
            <a:ext cx="2866490" cy="957584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132" y="3547661"/>
            <a:ext cx="1906080" cy="730029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77" y="3022846"/>
            <a:ext cx="2174022" cy="1352787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12" y="4319037"/>
            <a:ext cx="1155467" cy="1155467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561" y="4431085"/>
            <a:ext cx="1081749" cy="1081749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118" y="4391706"/>
            <a:ext cx="1292074" cy="1292074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569" y="3521205"/>
            <a:ext cx="2121394" cy="637479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543" y="4469417"/>
            <a:ext cx="1786821" cy="1005087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293" y="2347001"/>
            <a:ext cx="2236864" cy="637506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819" y="3402643"/>
            <a:ext cx="2063966" cy="65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0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043094" y="2747287"/>
            <a:ext cx="3436493" cy="715106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5B82B61-49DC-4937-83D9-6C97F6C89D5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76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36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d.%m.%Y&lt;/m_strFormatTime&gt;&lt;/m_precDefaultDate&gt;&lt;m_precDefaultYear&gt;&lt;m_bNumberIsYear val=&quot;0&quot;/&gt;&lt;m_strFormatTime&gt;%Y&lt;/m_strFormatTime&gt;&lt;/m_precDefaultYear&gt;&lt;m_precDefaultQuarter&gt;&lt;m_bNumberIsYear val=&quot;0&quot;/&gt;&lt;m_strFormatTime&gt;Q%5&lt;/m_strFormatTime&gt;&lt;/m_precDefaultQuarter&gt;&lt;m_precDefaultMonth&gt;&lt;m_bNumberIsYear val=&quot;0&quot;/&gt;&lt;m_strFormatTime&gt;%1&lt;/m_strFormatTime&gt;&lt;/m_precDefaultMonth&gt;&lt;m_precDefaultWeek&gt;&lt;m_bNumberIsYear val=&quot;0&quot;/&gt;&lt;m_strFormatTime&gt;%4&lt;/m_strFormatTime&gt;&lt;/m_precDefaultWeek&gt;&lt;m_precDefaultDay&gt;&lt;m_bNumberIsYear val=&quot;0&quot;/&gt;&lt;m_strFormatTime&gt;%#d&lt;/m_strFormatTime&gt;&lt;/m_precDefaultDay&gt;&lt;m_mruColor&gt;&lt;m_vecMRU length=&quot;2&quot;&gt;&lt;elem m_fUsage=&quot;1.00000000000000000000E+000&quot;&gt;&lt;m_msothmcolidx val=&quot;0&quot;/&gt;&lt;m_rgb r=&quot;dd&quot; g=&quot;de&quot; b=&quot;ac&quot;/&gt;&lt;m_ppcolschidx tagver0=&quot;23004&quot; tagname0=&quot;m_ppcolschidxUNRECOGNIZED&quot; val=&quot;0&quot;/&gt;&lt;m_nBrightness val=&quot;0&quot;/&gt;&lt;/elem&gt;&lt;elem m_fUsage=&quot;9.00000000000000020000E-001&quot;&gt;&lt;m_msothmcolidx val=&quot;0&quot;/&gt;&lt;m_rgb r=&quot;b1&quot; g=&quot;dc&quot; b=&quot;f1&quot;/&gt;&lt;m_ppcolschidx tagver0=&quot;23004&quot; tagname0=&quot;m_ppcolschidxUNRECOGNIZED&quot; val=&quot;0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ok.JfWbgkqBZAtIq43uE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7qWvEB4Tka0J13yOaczV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MXMxcyk3UC597fJ_rjkr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lekom 16:9 2015 EN">
  <a:themeElements>
    <a:clrScheme name="Telekom screen colors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Vorschlag April 2015_Typo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1"/>
        </a:solidFill>
        <a:ln w="19050" algn="ctr">
          <a:solidFill>
            <a:schemeClr val="tx2"/>
          </a:solidFill>
          <a:miter lim="800000"/>
          <a:headEnd/>
          <a:tailEnd/>
        </a:ln>
        <a:effectLst/>
      </a:spPr>
      <a:bodyPr lIns="72000" tIns="0" rIns="72000" bIns="36000" rtlCol="0" anchor="ctr"/>
      <a:lstStyle>
        <a:defPPr indent="3175" algn="ctr" defTabSz="457293" fontAlgn="base">
          <a:lnSpc>
            <a:spcPct val="104000"/>
          </a:lnSpc>
          <a:spcBef>
            <a:spcPct val="25000"/>
          </a:spcBef>
          <a:spcAft>
            <a:spcPct val="0"/>
          </a:spcAft>
          <a:buClr>
            <a:srgbClr val="E20074"/>
          </a:buClr>
          <a:buSzPct val="75000"/>
          <a:defRPr sz="1800" dirty="0" err="1" smtClean="0">
            <a:cs typeface="Arial" charset="0"/>
          </a:defRPr>
        </a:defPPr>
      </a:lstStyle>
    </a:spDef>
    <a:lnDef>
      <a:spPr>
        <a:ln w="19050">
          <a:solidFill>
            <a:schemeClr val="tx2"/>
          </a:solidFill>
          <a:miter lim="800000"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gray">
        <a:noFill/>
        <a:ln w="19050">
          <a:noFill/>
          <a:miter lim="800000"/>
          <a:headEnd/>
          <a:tailEnd/>
        </a:ln>
      </a:spPr>
      <a:bodyPr vert="horz" wrap="square" lIns="72000" tIns="36000" rIns="72000" bIns="36000" numCol="1" rtlCol="0" anchor="t" anchorCtr="0" compatLnSpc="1">
        <a:prstTxWarp prst="textNoShape">
          <a:avLst/>
        </a:prstTxWarp>
        <a:spAutoFit/>
      </a:bodyPr>
      <a:lstStyle>
        <a:defPPr marL="0" indent="0">
          <a:buNone/>
          <a:defRPr sz="1800" dirty="0" err="1" smtClean="0"/>
        </a:defPPr>
      </a:lstStyle>
    </a:txDef>
  </a:objectDefaults>
  <a:extraClrSchemeLst>
    <a:extraClrScheme>
      <a:clrScheme name="Telekom screen colors">
        <a:dk1>
          <a:srgbClr val="4B4B4B"/>
        </a:dk1>
        <a:lt1>
          <a:srgbClr val="FFFFFF"/>
        </a:lt1>
        <a:dk2>
          <a:srgbClr val="E20074"/>
        </a:dk2>
        <a:lt2>
          <a:srgbClr val="A4A4A4"/>
        </a:lt2>
        <a:accent1>
          <a:srgbClr val="1063AD"/>
        </a:accent1>
        <a:accent2>
          <a:srgbClr val="53BAF2"/>
        </a:accent2>
        <a:accent3>
          <a:srgbClr val="1BADA2"/>
        </a:accent3>
        <a:accent4>
          <a:srgbClr val="BFCB44"/>
        </a:accent4>
        <a:accent5>
          <a:srgbClr val="FFD329"/>
        </a:accent5>
        <a:accent6>
          <a:srgbClr val="FF9A1E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16zu9_Chartpool_20150608.pptx" id="{B1452720-7520-4D9E-B9ED-20AEF7CACA91}" vid="{0A44F166-3C81-41C7-882D-66DB7ABEEA43}"/>
    </a:ext>
  </a:extLst>
</a:theme>
</file>

<file path=ppt/theme/theme2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Telekom Screenfarben">
      <a:dk1>
        <a:srgbClr val="4B4B4B"/>
      </a:dk1>
      <a:lt1>
        <a:sysClr val="window" lastClr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992C99"/>
      </a:hlink>
      <a:folHlink>
        <a:srgbClr val="6C6C6C"/>
      </a:folHlink>
    </a:clrScheme>
    <a:fontScheme name="T_PPT Fonts">
      <a:majorFont>
        <a:latin typeface="TeleGrotesk Headline Ultra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346</Words>
  <Application>Microsoft Office PowerPoint</Application>
  <PresentationFormat>Personalizar</PresentationFormat>
  <Paragraphs>59</Paragraphs>
  <Slides>9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9" baseType="lpstr">
      <vt:lpstr>Arial</vt:lpstr>
      <vt:lpstr>TeleGrotesk Headline</vt:lpstr>
      <vt:lpstr>TeleGrotesk Headline Ultra</vt:lpstr>
      <vt:lpstr>Tele-GroteskFet</vt:lpstr>
      <vt:lpstr>Tele-GroteskNor</vt:lpstr>
      <vt:lpstr>Tele-GroteskUlt</vt:lpstr>
      <vt:lpstr>Wingdings</vt:lpstr>
      <vt:lpstr>Wingdings 2</vt:lpstr>
      <vt:lpstr>Telekom 16:9 2015 EN</vt:lpstr>
      <vt:lpstr>Slide do think-cell</vt:lpstr>
      <vt:lpstr>Apresentação do PowerPoint</vt:lpstr>
      <vt:lpstr>introdução</vt:lpstr>
      <vt:lpstr>Por que utilizar python?</vt:lpstr>
      <vt:lpstr>Por que utilizar python?</vt:lpstr>
      <vt:lpstr>Por que utilizar python?</vt:lpstr>
      <vt:lpstr>Crescimento do uso</vt:lpstr>
      <vt:lpstr>aplicações</vt:lpstr>
      <vt:lpstr>Cases de sucesso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TELEKOM POWERPOINT CHARTPOOL 16:9 EN</dc:title>
  <dc:creator/>
  <cp:lastModifiedBy/>
  <cp:revision>541</cp:revision>
  <dcterms:created xsi:type="dcterms:W3CDTF">2015-03-23T08:44:00Z</dcterms:created>
  <dcterms:modified xsi:type="dcterms:W3CDTF">2022-09-07T23:47:36Z</dcterms:modified>
</cp:coreProperties>
</file>